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9"/>
  </p:notesMasterIdLst>
  <p:sldIdLst>
    <p:sldId id="256" r:id="rId2"/>
    <p:sldId id="456" r:id="rId3"/>
    <p:sldId id="266" r:id="rId4"/>
    <p:sldId id="401" r:id="rId5"/>
    <p:sldId id="258" r:id="rId6"/>
    <p:sldId id="257" r:id="rId7"/>
    <p:sldId id="260" r:id="rId8"/>
    <p:sldId id="271" r:id="rId9"/>
    <p:sldId id="268" r:id="rId10"/>
    <p:sldId id="265" r:id="rId11"/>
    <p:sldId id="270" r:id="rId12"/>
    <p:sldId id="262" r:id="rId13"/>
    <p:sldId id="263" r:id="rId14"/>
    <p:sldId id="261" r:id="rId15"/>
    <p:sldId id="269" r:id="rId16"/>
    <p:sldId id="264" r:id="rId17"/>
    <p:sldId id="259" r:id="rId18"/>
    <p:sldId id="267" r:id="rId19"/>
    <p:sldId id="415" r:id="rId20"/>
    <p:sldId id="402" r:id="rId21"/>
    <p:sldId id="403" r:id="rId22"/>
    <p:sldId id="404" r:id="rId23"/>
    <p:sldId id="405" r:id="rId24"/>
    <p:sldId id="416" r:id="rId25"/>
    <p:sldId id="406" r:id="rId26"/>
    <p:sldId id="419" r:id="rId27"/>
    <p:sldId id="412" r:id="rId28"/>
    <p:sldId id="413" r:id="rId29"/>
    <p:sldId id="411" r:id="rId30"/>
    <p:sldId id="373" r:id="rId31"/>
    <p:sldId id="385" r:id="rId32"/>
    <p:sldId id="387" r:id="rId33"/>
    <p:sldId id="414" r:id="rId34"/>
    <p:sldId id="388" r:id="rId35"/>
    <p:sldId id="389" r:id="rId36"/>
    <p:sldId id="374" r:id="rId37"/>
    <p:sldId id="375" r:id="rId38"/>
    <p:sldId id="376" r:id="rId39"/>
    <p:sldId id="377" r:id="rId40"/>
    <p:sldId id="455" r:id="rId41"/>
    <p:sldId id="272" r:id="rId42"/>
    <p:sldId id="409" r:id="rId43"/>
    <p:sldId id="408" r:id="rId44"/>
    <p:sldId id="420" r:id="rId45"/>
    <p:sldId id="421" r:id="rId46"/>
    <p:sldId id="422" r:id="rId47"/>
    <p:sldId id="423" r:id="rId48"/>
    <p:sldId id="424" r:id="rId49"/>
    <p:sldId id="425" r:id="rId50"/>
    <p:sldId id="426" r:id="rId51"/>
    <p:sldId id="427" r:id="rId52"/>
    <p:sldId id="428" r:id="rId53"/>
    <p:sldId id="429" r:id="rId54"/>
    <p:sldId id="430" r:id="rId55"/>
    <p:sldId id="431" r:id="rId56"/>
    <p:sldId id="432" r:id="rId57"/>
    <p:sldId id="433" r:id="rId58"/>
    <p:sldId id="441" r:id="rId59"/>
    <p:sldId id="442" r:id="rId60"/>
    <p:sldId id="443" r:id="rId61"/>
    <p:sldId id="444" r:id="rId62"/>
    <p:sldId id="445" r:id="rId63"/>
    <p:sldId id="446" r:id="rId64"/>
    <p:sldId id="447" r:id="rId65"/>
    <p:sldId id="448" r:id="rId66"/>
    <p:sldId id="449" r:id="rId67"/>
    <p:sldId id="450" r:id="rId68"/>
    <p:sldId id="451" r:id="rId69"/>
    <p:sldId id="434" r:id="rId70"/>
    <p:sldId id="435" r:id="rId71"/>
    <p:sldId id="436" r:id="rId72"/>
    <p:sldId id="437" r:id="rId73"/>
    <p:sldId id="438" r:id="rId74"/>
    <p:sldId id="439" r:id="rId75"/>
    <p:sldId id="440" r:id="rId76"/>
    <p:sldId id="280" r:id="rId77"/>
    <p:sldId id="281" r:id="rId78"/>
    <p:sldId id="282" r:id="rId79"/>
    <p:sldId id="283" r:id="rId80"/>
    <p:sldId id="285" r:id="rId81"/>
    <p:sldId id="286" r:id="rId82"/>
    <p:sldId id="287" r:id="rId83"/>
    <p:sldId id="288" r:id="rId84"/>
    <p:sldId id="292" r:id="rId85"/>
    <p:sldId id="289" r:id="rId86"/>
    <p:sldId id="290" r:id="rId87"/>
    <p:sldId id="291" r:id="rId88"/>
    <p:sldId id="293" r:id="rId89"/>
    <p:sldId id="294" r:id="rId90"/>
    <p:sldId id="295" r:id="rId91"/>
    <p:sldId id="296" r:id="rId92"/>
    <p:sldId id="297" r:id="rId93"/>
    <p:sldId id="298" r:id="rId94"/>
    <p:sldId id="299" r:id="rId95"/>
    <p:sldId id="453" r:id="rId96"/>
    <p:sldId id="300" r:id="rId97"/>
    <p:sldId id="452" r:id="rId98"/>
    <p:sldId id="302" r:id="rId99"/>
    <p:sldId id="303" r:id="rId100"/>
    <p:sldId id="454" r:id="rId101"/>
    <p:sldId id="304" r:id="rId102"/>
    <p:sldId id="306" r:id="rId103"/>
    <p:sldId id="307" r:id="rId104"/>
    <p:sldId id="308" r:id="rId105"/>
    <p:sldId id="309" r:id="rId106"/>
    <p:sldId id="360" r:id="rId107"/>
    <p:sldId id="361" r:id="rId108"/>
    <p:sldId id="417" r:id="rId109"/>
    <p:sldId id="418" r:id="rId110"/>
    <p:sldId id="362" r:id="rId111"/>
    <p:sldId id="390" r:id="rId112"/>
    <p:sldId id="391" r:id="rId113"/>
    <p:sldId id="393" r:id="rId114"/>
    <p:sldId id="394" r:id="rId115"/>
    <p:sldId id="395" r:id="rId116"/>
    <p:sldId id="396" r:id="rId117"/>
    <p:sldId id="392" r:id="rId118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6699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FF"/>
    <a:srgbClr val="FF99CC"/>
    <a:srgbClr val="009900"/>
    <a:srgbClr val="FF7C80"/>
    <a:srgbClr val="FFCCCC"/>
    <a:srgbClr val="FF0066"/>
    <a:srgbClr val="669900"/>
    <a:srgbClr val="33CC33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660"/>
  </p:normalViewPr>
  <p:slideViewPr>
    <p:cSldViewPr>
      <p:cViewPr varScale="1">
        <p:scale>
          <a:sx n="75" d="100"/>
          <a:sy n="75" d="100"/>
        </p:scale>
        <p:origin x="29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D91EF-653C-4F70-8258-42275E258671}" type="datetimeFigureOut">
              <a:rPr lang="en-US" smtClean="0"/>
              <a:t>2/4/2017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387767"/>
            <a:ext cx="5607050" cy="41559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378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772378"/>
            <a:ext cx="3038475" cy="4621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8FAEE-AADD-4F48-9F4B-62DC15A37A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19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5388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FAEE-AADD-4F48-9F4B-62DC15A37A9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95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8FAEE-AADD-4F48-9F4B-62DC15A37A9B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384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8E7B-5159-4CDE-850C-754BE4DA6208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FCE-8FB7-437B-9492-3C982D33C3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8E7B-5159-4CDE-850C-754BE4DA6208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FCE-8FB7-437B-9492-3C982D33C3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8E7B-5159-4CDE-850C-754BE4DA6208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FCE-8FB7-437B-9492-3C982D33C3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8E7B-5159-4CDE-850C-754BE4DA6208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FCE-8FB7-437B-9492-3C982D33C3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8E7B-5159-4CDE-850C-754BE4DA6208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FCE-8FB7-437B-9492-3C982D33C3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8E7B-5159-4CDE-850C-754BE4DA6208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FCE-8FB7-437B-9492-3C982D33C3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8E7B-5159-4CDE-850C-754BE4DA6208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FCE-8FB7-437B-9492-3C982D33C3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8E7B-5159-4CDE-850C-754BE4DA6208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FCE-8FB7-437B-9492-3C982D33C3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8E7B-5159-4CDE-850C-754BE4DA6208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FCE-8FB7-437B-9492-3C982D33C3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8E7B-5159-4CDE-850C-754BE4DA6208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FCE-8FB7-437B-9492-3C982D33C3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8E7B-5159-4CDE-850C-754BE4DA6208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46FCE-8FB7-437B-9492-3C982D33C3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F8E7B-5159-4CDE-850C-754BE4DA6208}" type="datetimeFigureOut">
              <a:rPr lang="en-US" smtClean="0"/>
              <a:pPr/>
              <a:t>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46FCE-8FB7-437B-9492-3C982D33C3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3000">
    <p:wedge/>
  </p:transition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22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"/>
          <a:stretch/>
        </p:blipFill>
        <p:spPr>
          <a:xfrm>
            <a:off x="1922318" y="0"/>
            <a:ext cx="5240482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5" y="1400275"/>
            <a:ext cx="3071938" cy="4608800"/>
          </a:xfrm>
          <a:ln>
            <a:solidFill>
              <a:srgbClr val="FF66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358490" y="5383999"/>
            <a:ext cx="24513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Ahmari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Jenkins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29" y="1400275"/>
            <a:ext cx="3071921" cy="4608801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972" y="2564328"/>
            <a:ext cx="1444877" cy="15911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0610" y="304800"/>
            <a:ext cx="8229600" cy="7694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&amp; Debutante Ball</a:t>
            </a:r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" b="7892"/>
          <a:stretch/>
        </p:blipFill>
        <p:spPr>
          <a:xfrm>
            <a:off x="1676401" y="76200"/>
            <a:ext cx="5739032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22975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304800"/>
            <a:ext cx="8229600" cy="175432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Debutante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Dinner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156" y="2743200"/>
            <a:ext cx="2609288" cy="287352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5600"/>
            <a:ext cx="4267200" cy="2844492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38809"/>
            <a:ext cx="4267200" cy="2848583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657600"/>
            <a:ext cx="4419600" cy="2950318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57600"/>
            <a:ext cx="4419600" cy="2950318"/>
          </a:xfrm>
          <a:prstGeom prst="rect">
            <a:avLst/>
          </a:prstGeom>
          <a:effectLst>
            <a:softEdge rad="1778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7858"/>
            <a:ext cx="4222877" cy="28189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323" y="537857"/>
            <a:ext cx="4222877" cy="281899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7" y="3657600"/>
            <a:ext cx="4267200" cy="284858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57600"/>
            <a:ext cx="4267200" cy="2848583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4" r="3278"/>
          <a:stretch/>
        </p:blipFill>
        <p:spPr>
          <a:xfrm>
            <a:off x="228600" y="243360"/>
            <a:ext cx="3886200" cy="3102921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4" t="476" b="-476"/>
          <a:stretch/>
        </p:blipFill>
        <p:spPr>
          <a:xfrm>
            <a:off x="4572000" y="230660"/>
            <a:ext cx="4038600" cy="31029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/>
          <a:stretch/>
        </p:blipFill>
        <p:spPr>
          <a:xfrm>
            <a:off x="228600" y="3505200"/>
            <a:ext cx="4092071" cy="3151933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/>
          <a:stretch/>
        </p:blipFill>
        <p:spPr>
          <a:xfrm>
            <a:off x="4572000" y="3429000"/>
            <a:ext cx="3581400" cy="3292838"/>
          </a:xfrm>
          <a:prstGeom prst="rect">
            <a:avLst/>
          </a:prstGeom>
          <a:effectLst>
            <a:softEdge rad="1397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5"/>
          <a:stretch/>
        </p:blipFill>
        <p:spPr>
          <a:xfrm>
            <a:off x="457200" y="289151"/>
            <a:ext cx="3657600" cy="2899653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3" t="7220" r="20697"/>
          <a:stretch/>
        </p:blipFill>
        <p:spPr>
          <a:xfrm>
            <a:off x="4871642" y="289151"/>
            <a:ext cx="2748357" cy="2899653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21111"/>
          <a:stretch/>
        </p:blipFill>
        <p:spPr>
          <a:xfrm>
            <a:off x="3124200" y="3521953"/>
            <a:ext cx="2584444" cy="3336047"/>
          </a:xfrm>
          <a:prstGeom prst="rect">
            <a:avLst/>
          </a:prstGeom>
          <a:effectLst>
            <a:softEdge rad="1143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229600" cy="1754326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Debutante </a:t>
            </a:r>
          </a:p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Father &amp; Daughter Cook-Off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590800"/>
            <a:ext cx="2816416" cy="3101623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r="12500"/>
          <a:stretch/>
        </p:blipFill>
        <p:spPr>
          <a:xfrm>
            <a:off x="457200" y="304800"/>
            <a:ext cx="3657600" cy="320040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1"/>
          <a:stretch/>
        </p:blipFill>
        <p:spPr>
          <a:xfrm>
            <a:off x="4572000" y="337038"/>
            <a:ext cx="3505200" cy="3168162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0000" r="25000"/>
          <a:stretch/>
        </p:blipFill>
        <p:spPr>
          <a:xfrm>
            <a:off x="843844" y="3594100"/>
            <a:ext cx="2884311" cy="320040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778" r="13334"/>
          <a:stretch/>
        </p:blipFill>
        <p:spPr>
          <a:xfrm>
            <a:off x="4495800" y="3619500"/>
            <a:ext cx="3384015" cy="3155879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4" t="15556" r="4167"/>
          <a:stretch/>
        </p:blipFill>
        <p:spPr>
          <a:xfrm>
            <a:off x="457200" y="457200"/>
            <a:ext cx="3886200" cy="2546131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5555" r="20000"/>
          <a:stretch/>
        </p:blipFill>
        <p:spPr>
          <a:xfrm>
            <a:off x="4876800" y="3159225"/>
            <a:ext cx="3276600" cy="3481388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11111" r="15833"/>
          <a:stretch/>
        </p:blipFill>
        <p:spPr>
          <a:xfrm>
            <a:off x="762000" y="3200399"/>
            <a:ext cx="3429000" cy="3472405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6666" r="19167"/>
          <a:stretch/>
        </p:blipFill>
        <p:spPr>
          <a:xfrm>
            <a:off x="4876800" y="457200"/>
            <a:ext cx="2590800" cy="2530549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4258012019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111" r="7500" b="-1111"/>
          <a:stretch/>
        </p:blipFill>
        <p:spPr>
          <a:xfrm>
            <a:off x="457200" y="304800"/>
            <a:ext cx="3738880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222"/>
          <a:stretch/>
        </p:blipFill>
        <p:spPr>
          <a:xfrm>
            <a:off x="4800600" y="381000"/>
            <a:ext cx="381000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75"/>
          <a:stretch/>
        </p:blipFill>
        <p:spPr>
          <a:xfrm>
            <a:off x="2339340" y="4038600"/>
            <a:ext cx="419608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63774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" t="5220" r="9658"/>
          <a:stretch/>
        </p:blipFill>
        <p:spPr>
          <a:xfrm>
            <a:off x="233256" y="1518909"/>
            <a:ext cx="2671269" cy="4444961"/>
          </a:xfrm>
          <a:ln>
            <a:solidFill>
              <a:srgbClr val="FF66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861605" y="5715000"/>
            <a:ext cx="28080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Dayonna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Johnson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8" r="1959"/>
          <a:stretch/>
        </p:blipFill>
        <p:spPr>
          <a:xfrm>
            <a:off x="5618715" y="1518910"/>
            <a:ext cx="3256613" cy="4419601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204" y="2514600"/>
            <a:ext cx="1444877" cy="15911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329586"/>
            <a:ext cx="8229600" cy="7694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&amp; Debutante Ball</a:t>
            </a:r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4445" r="24167"/>
          <a:stretch/>
        </p:blipFill>
        <p:spPr>
          <a:xfrm>
            <a:off x="701812" y="228600"/>
            <a:ext cx="3205480" cy="3534247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2222" r="28334" b="24444"/>
          <a:stretch/>
        </p:blipFill>
        <p:spPr>
          <a:xfrm>
            <a:off x="4151906" y="228600"/>
            <a:ext cx="4491439" cy="353424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7" t="21111" r="32350" b="13332"/>
          <a:stretch/>
        </p:blipFill>
        <p:spPr>
          <a:xfrm>
            <a:off x="533400" y="3962400"/>
            <a:ext cx="3923305" cy="27828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04378"/>
            <a:ext cx="3654441" cy="2740831"/>
          </a:xfrm>
          <a:prstGeom prst="rect">
            <a:avLst/>
          </a:prstGeom>
          <a:effectLst>
            <a:softEdge rad="1397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04800"/>
            <a:ext cx="8001000" cy="9233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Debutante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Activities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692" y="2362200"/>
            <a:ext cx="2816416" cy="3101623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6594" y="-2643392"/>
            <a:ext cx="6805750" cy="12092535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35" y="0"/>
            <a:ext cx="9343389" cy="70104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t="30907" r="13600"/>
          <a:stretch/>
        </p:blipFill>
        <p:spPr>
          <a:xfrm>
            <a:off x="-685800" y="19594"/>
            <a:ext cx="10863749" cy="6838406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" r="15217" b="9543"/>
          <a:stretch/>
        </p:blipFill>
        <p:spPr>
          <a:xfrm>
            <a:off x="304800" y="609600"/>
            <a:ext cx="3898102" cy="5437353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9" b="7704"/>
          <a:stretch/>
        </p:blipFill>
        <p:spPr>
          <a:xfrm>
            <a:off x="4343400" y="1357714"/>
            <a:ext cx="4595812" cy="3483923"/>
          </a:xfrm>
          <a:prstGeom prst="rect">
            <a:avLst/>
          </a:prstGeom>
          <a:effectLst>
            <a:softEdge rad="1143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0" y="685800"/>
            <a:ext cx="3768102" cy="50292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" t="-407" r="16476" b="8646"/>
          <a:stretch/>
        </p:blipFill>
        <p:spPr>
          <a:xfrm>
            <a:off x="4343400" y="685800"/>
            <a:ext cx="4430008" cy="5031553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685801"/>
            <a:ext cx="8534400" cy="34163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66990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Congratulations to our </a:t>
            </a:r>
          </a:p>
          <a:p>
            <a:pPr algn="ctr"/>
            <a:r>
              <a:rPr lang="en-US" sz="5400" b="1" dirty="0" smtClean="0">
                <a:ln w="12700">
                  <a:solidFill>
                    <a:srgbClr val="66990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2016 </a:t>
            </a:r>
            <a:r>
              <a:rPr lang="en-US" sz="5400" b="1" dirty="0">
                <a:ln w="12700">
                  <a:solidFill>
                    <a:srgbClr val="66990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Debutantes</a:t>
            </a:r>
          </a:p>
          <a:p>
            <a:pPr algn="ctr"/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10" descr="mother-daughter-poems[1].jpg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4211" t="2005"/>
          <a:stretch/>
        </p:blipFill>
        <p:spPr>
          <a:xfrm>
            <a:off x="1828800" y="2590800"/>
            <a:ext cx="5200650" cy="3724275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3" y="1524000"/>
            <a:ext cx="3041213" cy="4561819"/>
          </a:xfrm>
          <a:ln>
            <a:solidFill>
              <a:srgbClr val="FF66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412131" y="5562599"/>
            <a:ext cx="23197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Danielle Lewis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304800"/>
            <a:ext cx="8229600" cy="769441"/>
          </a:xfrm>
          <a:prstGeom prst="rect">
            <a:avLst/>
          </a:prstGeom>
          <a:solidFill>
            <a:srgbClr val="92D050"/>
          </a:solidFill>
          <a:ln>
            <a:solidFill>
              <a:srgbClr val="FF99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&amp; Debutante Ball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155" y="1524000"/>
            <a:ext cx="3041578" cy="4561819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562" y="2633403"/>
            <a:ext cx="1444877" cy="1591194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71" r="3673" b="-71"/>
          <a:stretch/>
        </p:blipFill>
        <p:spPr>
          <a:xfrm>
            <a:off x="358347" y="1409700"/>
            <a:ext cx="2613287" cy="4572000"/>
          </a:xfrm>
          <a:ln>
            <a:solidFill>
              <a:srgbClr val="FF66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021427" y="5521980"/>
            <a:ext cx="27045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Kennedy McGriff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43" y="1447800"/>
            <a:ext cx="3048327" cy="4572000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050" y="2286000"/>
            <a:ext cx="1444877" cy="15911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6447" y="334846"/>
            <a:ext cx="8229600" cy="7694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&amp; Debutante Ball</a:t>
            </a:r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r="12313"/>
          <a:stretch/>
        </p:blipFill>
        <p:spPr>
          <a:xfrm>
            <a:off x="409950" y="1260735"/>
            <a:ext cx="2590800" cy="4895634"/>
          </a:xfrm>
          <a:ln>
            <a:solidFill>
              <a:srgbClr val="FF66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986296" y="5567820"/>
            <a:ext cx="252580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T’najah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Meekes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7C8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08" y="1260735"/>
            <a:ext cx="3263757" cy="4895634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438400"/>
            <a:ext cx="1444877" cy="15911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9950" y="304800"/>
            <a:ext cx="8229600" cy="7694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&amp; Debutante Ball</a:t>
            </a:r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/>
          <a:stretch/>
        </p:blipFill>
        <p:spPr>
          <a:xfrm>
            <a:off x="301216" y="1371600"/>
            <a:ext cx="2697525" cy="4660898"/>
          </a:xfrm>
          <a:ln>
            <a:solidFill>
              <a:srgbClr val="FF66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971082" y="5638800"/>
            <a:ext cx="2860285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Daneya</a:t>
            </a:r>
            <a:r>
              <a:rPr lang="en-US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Moncrieffe</a:t>
            </a:r>
            <a:endParaRPr lang="en-US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7C8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67" y="1371600"/>
            <a:ext cx="3106904" cy="4660898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785" y="2438400"/>
            <a:ext cx="1444877" cy="15911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229600" cy="7694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&amp; Debutante Ball</a:t>
            </a:r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0" y="1279418"/>
            <a:ext cx="3078049" cy="4617072"/>
          </a:xfrm>
          <a:ln>
            <a:solidFill>
              <a:srgbClr val="FF66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205482" y="5537536"/>
            <a:ext cx="2733035" cy="492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Gabrielle </a:t>
            </a:r>
            <a:r>
              <a:rPr lang="en-US" sz="2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Outling</a:t>
            </a:r>
            <a:endParaRPr lang="en-US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7C8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02" y="1279418"/>
            <a:ext cx="3078048" cy="4617072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560" y="2612880"/>
            <a:ext cx="1444877" cy="15911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" y="304800"/>
            <a:ext cx="8229600" cy="7694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&amp; Debutante Ball</a:t>
            </a:r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/>
          <a:stretch/>
        </p:blipFill>
        <p:spPr>
          <a:xfrm>
            <a:off x="435864" y="1271815"/>
            <a:ext cx="2889723" cy="4708254"/>
          </a:xfrm>
          <a:ln>
            <a:solidFill>
              <a:srgbClr val="FF66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233182" y="5546492"/>
            <a:ext cx="25095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Leah Price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281" y="1271814"/>
            <a:ext cx="3138119" cy="4708255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495" y="2514770"/>
            <a:ext cx="1444877" cy="15911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3964" y="304801"/>
            <a:ext cx="8229600" cy="7694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&amp; Debutante Ball</a:t>
            </a:r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/>
          <a:stretch/>
        </p:blipFill>
        <p:spPr>
          <a:xfrm>
            <a:off x="397808" y="1282700"/>
            <a:ext cx="2864906" cy="4912950"/>
          </a:xfrm>
          <a:ln>
            <a:solidFill>
              <a:srgbClr val="FF66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162300" y="5743707"/>
            <a:ext cx="2819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Lilithann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Thompson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9"/>
          <a:stretch/>
        </p:blipFill>
        <p:spPr>
          <a:xfrm>
            <a:off x="5943600" y="1282700"/>
            <a:ext cx="2819400" cy="4912949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613377"/>
            <a:ext cx="1444877" cy="15911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" y="304800"/>
            <a:ext cx="8229600" cy="7694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&amp; Debutante Ball</a:t>
            </a:r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6"/>
          <a:stretch/>
        </p:blipFill>
        <p:spPr>
          <a:xfrm>
            <a:off x="359598" y="1295400"/>
            <a:ext cx="2993202" cy="4818494"/>
          </a:xfrm>
          <a:ln>
            <a:solidFill>
              <a:srgbClr val="FF66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197523" y="5583168"/>
            <a:ext cx="2618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Nyasia Wilson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89" y="1295400"/>
            <a:ext cx="3212329" cy="4818494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2286000"/>
            <a:ext cx="1444877" cy="15911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" y="278852"/>
            <a:ext cx="8229600" cy="7694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&amp; Debutante Ball</a:t>
            </a:r>
          </a:p>
        </p:txBody>
      </p:sp>
    </p:spTree>
    <p:extLst>
      <p:ext uri="{BB962C8B-B14F-4D97-AF65-F5344CB8AC3E}">
        <p14:creationId xmlns:p14="http://schemas.microsoft.com/office/powerpoint/2010/main" val="3909733646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9855" y="152400"/>
            <a:ext cx="6707314" cy="662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0500"/>
            <a:ext cx="1899746" cy="2362399"/>
          </a:xfrm>
          <a:prstGeom prst="rect">
            <a:avLst/>
          </a:prstGeom>
          <a:ln w="34925" cmpd="sng">
            <a:solidFill>
              <a:srgbClr val="FF6699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571062371"/>
      </p:ext>
    </p:extLst>
  </p:cSld>
  <p:clrMapOvr>
    <a:masterClrMapping/>
  </p:clrMapOvr>
  <p:transition spd="med" advClick="0" advTm="3000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3400" y="152400"/>
            <a:ext cx="8229600" cy="7694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Debutante Pageant &amp; Ball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0" y="6096001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8" b="3623"/>
          <a:stretch/>
        </p:blipFill>
        <p:spPr>
          <a:xfrm>
            <a:off x="2362200" y="990600"/>
            <a:ext cx="4255143" cy="5821019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81" y="1079500"/>
            <a:ext cx="1444877" cy="1591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585" y="1036897"/>
            <a:ext cx="144487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43053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6096001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"/>
          <a:stretch/>
        </p:blipFill>
        <p:spPr>
          <a:xfrm>
            <a:off x="2489504" y="1066800"/>
            <a:ext cx="4052668" cy="5791200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33400" y="152400"/>
            <a:ext cx="8229600" cy="7694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Debutante Pageant &amp; Ball</a:t>
            </a:r>
          </a:p>
        </p:txBody>
      </p:sp>
    </p:spTree>
    <p:extLst>
      <p:ext uri="{BB962C8B-B14F-4D97-AF65-F5344CB8AC3E}">
        <p14:creationId xmlns:p14="http://schemas.microsoft.com/office/powerpoint/2010/main" val="3182870863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6096001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3323"/>
          <a:stretch/>
        </p:blipFill>
        <p:spPr>
          <a:xfrm>
            <a:off x="2057400" y="1225353"/>
            <a:ext cx="4855355" cy="5632647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57200" y="284659"/>
            <a:ext cx="8229600" cy="7694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Debutante Pageant &amp; Ball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95400"/>
            <a:ext cx="1444877" cy="1591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923" y="1295400"/>
            <a:ext cx="144487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45856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6096001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5" b="1639"/>
          <a:stretch/>
        </p:blipFill>
        <p:spPr>
          <a:xfrm>
            <a:off x="2438400" y="1143000"/>
            <a:ext cx="4228515" cy="5712557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65155" y="267839"/>
            <a:ext cx="8229600" cy="7694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Debutante Pageant &amp; Ball</a:t>
            </a:r>
          </a:p>
        </p:txBody>
      </p:sp>
    </p:spTree>
    <p:extLst>
      <p:ext uri="{BB962C8B-B14F-4D97-AF65-F5344CB8AC3E}">
        <p14:creationId xmlns:p14="http://schemas.microsoft.com/office/powerpoint/2010/main" val="183661331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6096001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"/>
          <a:stretch/>
        </p:blipFill>
        <p:spPr>
          <a:xfrm>
            <a:off x="2460367" y="1120043"/>
            <a:ext cx="4080013" cy="5712557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65155" y="267839"/>
            <a:ext cx="8229600" cy="7694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Debutante Pageant &amp; Ball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51" y="1295400"/>
            <a:ext cx="1444877" cy="1591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720" y="1295400"/>
            <a:ext cx="144487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98180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1000"/>
            <a:ext cx="8382000" cy="9233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Debutante Rites 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 Passage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" r="3533" b="376"/>
          <a:stretch/>
        </p:blipFill>
        <p:spPr>
          <a:xfrm>
            <a:off x="1938120" y="1749302"/>
            <a:ext cx="4843680" cy="4896096"/>
          </a:xfrm>
          <a:prstGeom prst="rect">
            <a:avLst/>
          </a:prstGeom>
          <a:noFill/>
          <a:ln w="22225" cmpd="sng">
            <a:solidFill>
              <a:srgbClr val="FF99CC"/>
            </a:solidFill>
          </a:ln>
        </p:spPr>
      </p:pic>
    </p:spTree>
    <p:extLst>
      <p:ext uri="{BB962C8B-B14F-4D97-AF65-F5344CB8AC3E}">
        <p14:creationId xmlns:p14="http://schemas.microsoft.com/office/powerpoint/2010/main" val="1779593159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/>
        </p:blipFill>
        <p:spPr>
          <a:xfrm>
            <a:off x="-58128" y="0"/>
            <a:ext cx="9278328" cy="687138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35154015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3995188" cy="2667000"/>
          </a:xfrm>
          <a:effectLst>
            <a:softEdge rad="127000"/>
          </a:effectLst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30200"/>
            <a:ext cx="4013200" cy="2675466"/>
          </a:xfrm>
          <a:effectLst>
            <a:softEdge rad="1270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581400"/>
            <a:ext cx="3048264" cy="32006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818" y="3581400"/>
            <a:ext cx="3048264" cy="32006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16666" r="4986" b="10000"/>
          <a:stretch/>
        </p:blipFill>
        <p:spPr>
          <a:xfrm>
            <a:off x="652561" y="3200400"/>
            <a:ext cx="2657541" cy="33093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399510"/>
            <a:ext cx="4013200" cy="26786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74293918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3750" r="11667"/>
          <a:stretch/>
        </p:blipFill>
        <p:spPr>
          <a:xfrm>
            <a:off x="685800" y="533400"/>
            <a:ext cx="3352800" cy="2900737"/>
          </a:xfrm>
          <a:prstGeom prst="rect">
            <a:avLst/>
          </a:prstGeom>
          <a:ln cmpd="sng">
            <a:solidFill>
              <a:srgbClr val="FF6699"/>
            </a:solidFill>
          </a:ln>
          <a:effectLst>
            <a:softEdge rad="762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500" r="12500"/>
          <a:stretch/>
        </p:blipFill>
        <p:spPr>
          <a:xfrm>
            <a:off x="685801" y="3733800"/>
            <a:ext cx="3352800" cy="266855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4167"/>
          <a:stretch/>
        </p:blipFill>
        <p:spPr>
          <a:xfrm>
            <a:off x="4545886" y="533400"/>
            <a:ext cx="3988514" cy="29007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r="10833" b="12038"/>
          <a:stretch/>
        </p:blipFill>
        <p:spPr>
          <a:xfrm>
            <a:off x="4545886" y="3728353"/>
            <a:ext cx="3988514" cy="267244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63128605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4444"/>
          <a:stretch/>
        </p:blipFill>
        <p:spPr>
          <a:xfrm>
            <a:off x="914398" y="228600"/>
            <a:ext cx="2730455" cy="350520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86200"/>
            <a:ext cx="3873455" cy="25823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"/>
          <a:stretch/>
        </p:blipFill>
        <p:spPr>
          <a:xfrm>
            <a:off x="4572000" y="3886200"/>
            <a:ext cx="4090445" cy="259046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"/>
          <a:stretch/>
        </p:blipFill>
        <p:spPr>
          <a:xfrm>
            <a:off x="4497822" y="566029"/>
            <a:ext cx="4139745" cy="283034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95485386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000" y="304800"/>
            <a:ext cx="8229600" cy="769441"/>
          </a:xfrm>
          <a:prstGeom prst="rect">
            <a:avLst/>
          </a:prstGeom>
          <a:solidFill>
            <a:srgbClr val="92D050"/>
          </a:solidFill>
          <a:ln>
            <a:solidFill>
              <a:srgbClr val="FF99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Debutante Pageant &amp; Ball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0" y="6096001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" b="5013"/>
          <a:stretch/>
        </p:blipFill>
        <p:spPr>
          <a:xfrm>
            <a:off x="2438401" y="1086540"/>
            <a:ext cx="4344021" cy="578416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/>
          <a:stretch/>
        </p:blipFill>
        <p:spPr>
          <a:xfrm>
            <a:off x="228600" y="508000"/>
            <a:ext cx="4159691" cy="2670917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/>
          <a:stretch/>
        </p:blipFill>
        <p:spPr>
          <a:xfrm>
            <a:off x="228600" y="3505200"/>
            <a:ext cx="4159691" cy="28682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08000"/>
            <a:ext cx="4038600" cy="269203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238" r="833"/>
          <a:stretch/>
        </p:blipFill>
        <p:spPr>
          <a:xfrm>
            <a:off x="4741338" y="3550314"/>
            <a:ext cx="4186762" cy="2926686"/>
          </a:xfrm>
          <a:prstGeom prst="rect">
            <a:avLst/>
          </a:prstGeom>
          <a:effectLst>
            <a:softEdge rad="889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3739"/>
          <a:stretch/>
        </p:blipFill>
        <p:spPr>
          <a:xfrm>
            <a:off x="1600200" y="1219200"/>
            <a:ext cx="5771140" cy="37338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2500"/>
            <a:ext cx="3916802" cy="586740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4648200" y="952500"/>
            <a:ext cx="4147201" cy="586740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4" name="TextBox 3"/>
          <p:cNvSpPr txBox="1"/>
          <p:nvPr/>
        </p:nvSpPr>
        <p:spPr>
          <a:xfrm>
            <a:off x="262951" y="0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Nyasia </a:t>
            </a:r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Antoneek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Wilson and </a:t>
            </a:r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Mickel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Woodruff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94901" y="-12700"/>
            <a:ext cx="3962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T’Najah</a:t>
            </a:r>
            <a:r>
              <a:rPr lang="en-US" sz="29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Meeks and </a:t>
            </a:r>
          </a:p>
          <a:p>
            <a:pPr algn="ctr"/>
            <a:r>
              <a:rPr lang="en-US" sz="29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Alonzo Rodriquez-Spencer</a:t>
            </a:r>
            <a:endParaRPr lang="en-US" sz="2900" dirty="0"/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914400"/>
            <a:ext cx="3708400" cy="556260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"/>
          <a:stretch/>
        </p:blipFill>
        <p:spPr>
          <a:xfrm>
            <a:off x="4811555" y="914400"/>
            <a:ext cx="3972018" cy="556260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4" name="TextBox 3"/>
          <p:cNvSpPr txBox="1"/>
          <p:nvPr/>
        </p:nvSpPr>
        <p:spPr>
          <a:xfrm>
            <a:off x="4884673" y="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Janelle Benton and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Devin Ford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5900" y="0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Gabrielle </a:t>
            </a:r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Outling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and </a:t>
            </a:r>
          </a:p>
          <a:p>
            <a:pPr algn="ctr"/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Admad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 Randall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76891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3764199" cy="5638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81" y="914400"/>
            <a:ext cx="3758547" cy="563880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6" name="TextBox 5"/>
          <p:cNvSpPr txBox="1"/>
          <p:nvPr/>
        </p:nvSpPr>
        <p:spPr>
          <a:xfrm>
            <a:off x="228600" y="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Nia Ellis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Justin Evans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96528" y="0"/>
            <a:ext cx="3886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Kai Ellis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Keith Norward</a:t>
            </a:r>
          </a:p>
          <a:p>
            <a:endParaRPr lang="en-US" dirty="0"/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8"/>
          <a:stretch/>
        </p:blipFill>
        <p:spPr>
          <a:xfrm>
            <a:off x="4978130" y="944205"/>
            <a:ext cx="3327670" cy="548199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944205"/>
            <a:ext cx="3318823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98865" y="0"/>
            <a:ext cx="3886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Courtney Harris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Davon Hardy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Iyanna Coleman and </a:t>
            </a:r>
          </a:p>
          <a:p>
            <a:pPr algn="ctr"/>
            <a:r>
              <a:rPr lang="en-US" sz="3200" dirty="0" err="1">
                <a:solidFill>
                  <a:srgbClr val="009900"/>
                </a:solidFill>
                <a:latin typeface="Poor Richard" panose="02080502050505020702" pitchFamily="18" charset="0"/>
              </a:rPr>
              <a:t>Mickel</a:t>
            </a:r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 Woodruff</a:t>
            </a:r>
            <a:endParaRPr lang="en-US" sz="3200" dirty="0" smtClean="0">
              <a:solidFill>
                <a:srgbClr val="009900"/>
              </a:solidFill>
              <a:latin typeface="Poor Richard" panose="02080502050505020702" pitchFamily="18" charset="0"/>
            </a:endParaRPr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115408"/>
            <a:ext cx="3611635" cy="541029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039117"/>
            <a:ext cx="3657394" cy="548658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4660854" y="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Kennedy McGriff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Joshua Brooks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6371" y="50890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Daneva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</a:t>
            </a:r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Moncrieffe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Jonathan Figueroa</a:t>
            </a:r>
            <a:endParaRPr lang="en-US" dirty="0"/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70" y="1096208"/>
            <a:ext cx="3688230" cy="553335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4724400" y="1121608"/>
            <a:ext cx="3850224" cy="5448046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4" name="TextBox 3"/>
          <p:cNvSpPr txBox="1"/>
          <p:nvPr/>
        </p:nvSpPr>
        <p:spPr>
          <a:xfrm>
            <a:off x="175185" y="0"/>
            <a:ext cx="4343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Dayonna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Johnson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Emmanuel </a:t>
            </a:r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Trueheart</a:t>
            </a:r>
            <a:endParaRPr lang="en-US" sz="3200" dirty="0" smtClean="0">
              <a:solidFill>
                <a:srgbClr val="009900"/>
              </a:solidFill>
              <a:latin typeface="Poor Richard" panose="02080502050505020702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88424" y="4439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Danielle Lewis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Devin </a:t>
            </a:r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Garey</a:t>
            </a:r>
            <a:endParaRPr lang="en-US" dirty="0"/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3333" r="3396"/>
          <a:stretch/>
        </p:blipFill>
        <p:spPr>
          <a:xfrm>
            <a:off x="609600" y="990600"/>
            <a:ext cx="3460385" cy="54737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3333" r="30000"/>
          <a:stretch/>
        </p:blipFill>
        <p:spPr>
          <a:xfrm>
            <a:off x="7150100" y="990600"/>
            <a:ext cx="1384154" cy="54737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9" t="1482" r="28329" b="6296"/>
          <a:stretch/>
        </p:blipFill>
        <p:spPr>
          <a:xfrm>
            <a:off x="5562600" y="990600"/>
            <a:ext cx="1714654" cy="54737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5105400" y="0"/>
            <a:ext cx="3733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Ahmari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Jenkins and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John </a:t>
            </a:r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Chiarello</a:t>
            </a:r>
            <a:endParaRPr lang="en-US" sz="3200" dirty="0" smtClean="0">
              <a:solidFill>
                <a:srgbClr val="009900"/>
              </a:solidFill>
              <a:latin typeface="Poor Richard" panose="02080502050505020702" pitchFamily="18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8904" y="0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Lilithann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Thompson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Xavier Kyle</a:t>
            </a:r>
            <a:endParaRPr lang="en-US" dirty="0"/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1" y="1064518"/>
            <a:ext cx="4001541" cy="55648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961" y="1039118"/>
            <a:ext cx="3674439" cy="5504340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4" name="TextBox 3"/>
          <p:cNvSpPr txBox="1"/>
          <p:nvPr/>
        </p:nvSpPr>
        <p:spPr>
          <a:xfrm>
            <a:off x="4778418" y="-12700"/>
            <a:ext cx="3886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Jensen Daniels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Anthony Williams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2618" y="-12700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Leah Madelyn Price and</a:t>
            </a:r>
          </a:p>
          <a:p>
            <a:pPr algn="ctr"/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Marquel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</a:t>
            </a:r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Hampshsire</a:t>
            </a:r>
            <a:endParaRPr lang="en-US" dirty="0"/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000" y="304800"/>
            <a:ext cx="8229600" cy="769441"/>
          </a:xfrm>
          <a:prstGeom prst="rect">
            <a:avLst/>
          </a:prstGeom>
          <a:solidFill>
            <a:srgbClr val="92D050"/>
          </a:solidFill>
          <a:ln>
            <a:solidFill>
              <a:srgbClr val="FF99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&amp; Debutante Ball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75312"/>
            <a:ext cx="3002980" cy="4505299"/>
          </a:xfrm>
          <a:ln>
            <a:solidFill>
              <a:srgbClr val="FF6699"/>
            </a:solidFill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8792" y="2789793"/>
            <a:ext cx="1442009" cy="1590656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048000" y="6096001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3243557" y="5819002"/>
            <a:ext cx="24384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rgbClr val="FF6699"/>
                  </a:solidFill>
                  <a:prstDash val="solid"/>
                </a:ln>
                <a:solidFill>
                  <a:srgbClr val="66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Janelle Benton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935" y="1564858"/>
            <a:ext cx="3020433" cy="4531143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</p:spTree>
    <p:extLst>
      <p:ext uri="{BB962C8B-B14F-4D97-AF65-F5344CB8AC3E}">
        <p14:creationId xmlns:p14="http://schemas.microsoft.com/office/powerpoint/2010/main" val="454430177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6" b="3333"/>
          <a:stretch/>
        </p:blipFill>
        <p:spPr>
          <a:xfrm>
            <a:off x="2120526" y="0"/>
            <a:ext cx="5019341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54596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685801"/>
            <a:ext cx="8229600" cy="9233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Debutante Pageant &amp; Ball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2438400"/>
            <a:ext cx="2767724" cy="30480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2"/>
          <a:stretch/>
        </p:blipFill>
        <p:spPr>
          <a:xfrm>
            <a:off x="372790" y="711775"/>
            <a:ext cx="4025359" cy="561282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0"/>
          <a:stretch/>
        </p:blipFill>
        <p:spPr>
          <a:xfrm>
            <a:off x="4551130" y="737175"/>
            <a:ext cx="4137862" cy="5587425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Rectangle 1"/>
          <p:cNvSpPr/>
          <p:nvPr/>
        </p:nvSpPr>
        <p:spPr>
          <a:xfrm>
            <a:off x="3341630" y="152400"/>
            <a:ext cx="27943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Iyanna Coleman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52401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97476"/>
            <a:ext cx="3969711" cy="5955724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29" y="597476"/>
            <a:ext cx="3919302" cy="5879524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3" name="Rectangle 2"/>
          <p:cNvSpPr/>
          <p:nvPr/>
        </p:nvSpPr>
        <p:spPr>
          <a:xfrm>
            <a:off x="3429000" y="12700"/>
            <a:ext cx="2523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Jensen Daniels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631839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1"/>
            <a:ext cx="4060753" cy="581368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4444" r="-5" b="6666"/>
          <a:stretch/>
        </p:blipFill>
        <p:spPr>
          <a:xfrm>
            <a:off x="4476767" y="609600"/>
            <a:ext cx="4342959" cy="579120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4" name="Rectangle 3"/>
          <p:cNvSpPr/>
          <p:nvPr/>
        </p:nvSpPr>
        <p:spPr>
          <a:xfrm>
            <a:off x="3657600" y="88325"/>
            <a:ext cx="1544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Nia Ellis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152864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3911600" cy="58674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4495800" y="609600"/>
            <a:ext cx="4419600" cy="5738104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4" name="Rectangle 3"/>
          <p:cNvSpPr/>
          <p:nvPr/>
        </p:nvSpPr>
        <p:spPr>
          <a:xfrm>
            <a:off x="3584466" y="24825"/>
            <a:ext cx="1467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Kai Ellis</a:t>
            </a:r>
          </a:p>
        </p:txBody>
      </p:sp>
    </p:spTree>
    <p:extLst>
      <p:ext uri="{BB962C8B-B14F-4D97-AF65-F5344CB8AC3E}">
        <p14:creationId xmlns:p14="http://schemas.microsoft.com/office/powerpoint/2010/main" val="2522316846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/>
          <a:stretch/>
        </p:blipFill>
        <p:spPr>
          <a:xfrm>
            <a:off x="413064" y="610175"/>
            <a:ext cx="4244939" cy="58027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16" y="610175"/>
            <a:ext cx="3868885" cy="5802721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4" name="Rectangle 3"/>
          <p:cNvSpPr/>
          <p:nvPr/>
        </p:nvSpPr>
        <p:spPr>
          <a:xfrm>
            <a:off x="3352800" y="25400"/>
            <a:ext cx="2941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Nyasia </a:t>
            </a:r>
            <a:r>
              <a:rPr lang="en-US" sz="3200" dirty="0" err="1">
                <a:solidFill>
                  <a:srgbClr val="009900"/>
                </a:solidFill>
                <a:latin typeface="Poor Richard" panose="02080502050505020702" pitchFamily="18" charset="0"/>
              </a:rPr>
              <a:t>Antoneek</a:t>
            </a:r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79297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/>
          <a:stretch/>
        </p:blipFill>
        <p:spPr>
          <a:xfrm>
            <a:off x="4773283" y="610175"/>
            <a:ext cx="3896199" cy="5714425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1111" r="6667" b="1111"/>
          <a:stretch/>
        </p:blipFill>
        <p:spPr>
          <a:xfrm>
            <a:off x="348343" y="610175"/>
            <a:ext cx="4081732" cy="5714425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4" name="Rectangle 3"/>
          <p:cNvSpPr/>
          <p:nvPr/>
        </p:nvSpPr>
        <p:spPr>
          <a:xfrm>
            <a:off x="3359397" y="25400"/>
            <a:ext cx="3034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Gabrielle </a:t>
            </a:r>
            <a:r>
              <a:rPr lang="en-US" sz="3200" dirty="0" err="1">
                <a:solidFill>
                  <a:srgbClr val="009900"/>
                </a:solidFill>
                <a:latin typeface="Poor Richard" panose="02080502050505020702" pitchFamily="18" charset="0"/>
              </a:rPr>
              <a:t>Outling</a:t>
            </a:r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35879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t="6666" r="21643" b="8889"/>
          <a:stretch/>
        </p:blipFill>
        <p:spPr>
          <a:xfrm>
            <a:off x="268706" y="574050"/>
            <a:ext cx="3697632" cy="597915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13382" b="2222"/>
          <a:stretch/>
        </p:blipFill>
        <p:spPr>
          <a:xfrm>
            <a:off x="4953000" y="574050"/>
            <a:ext cx="3660626" cy="5979149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4" name="Rectangle 3"/>
          <p:cNvSpPr/>
          <p:nvPr/>
        </p:nvSpPr>
        <p:spPr>
          <a:xfrm>
            <a:off x="3316439" y="12412"/>
            <a:ext cx="2943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Kennedy McGriff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31718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/>
        </p:blipFill>
        <p:spPr>
          <a:xfrm>
            <a:off x="304800" y="457200"/>
            <a:ext cx="4217581" cy="604520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t="10000" r="8313" b="1111"/>
          <a:stretch/>
        </p:blipFill>
        <p:spPr>
          <a:xfrm>
            <a:off x="4834254" y="406400"/>
            <a:ext cx="4004945" cy="6045200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4" name="Rectangle 3"/>
          <p:cNvSpPr/>
          <p:nvPr/>
        </p:nvSpPr>
        <p:spPr>
          <a:xfrm>
            <a:off x="3238304" y="38100"/>
            <a:ext cx="3191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9900"/>
                </a:solidFill>
                <a:latin typeface="Poor Richard" panose="02080502050505020702" pitchFamily="18" charset="0"/>
              </a:rPr>
              <a:t>Daneva</a:t>
            </a:r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Poor Richard" panose="02080502050505020702" pitchFamily="18" charset="0"/>
              </a:rPr>
              <a:t>Moncrieffe</a:t>
            </a:r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423981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389137"/>
            <a:ext cx="3062953" cy="4588328"/>
          </a:xfrm>
          <a:ln>
            <a:solidFill>
              <a:srgbClr val="FF66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240754" y="5638800"/>
            <a:ext cx="25821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rgbClr val="FF6699"/>
                  </a:solidFill>
                  <a:prstDash val="solid"/>
                </a:ln>
                <a:solidFill>
                  <a:srgbClr val="66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Iyanna Coleman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304800"/>
            <a:ext cx="8229600" cy="769441"/>
          </a:xfrm>
          <a:prstGeom prst="rect">
            <a:avLst/>
          </a:prstGeom>
          <a:solidFill>
            <a:srgbClr val="92D050"/>
          </a:solidFill>
          <a:ln>
            <a:solidFill>
              <a:srgbClr val="FF99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&amp; Debutante Ball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1389137"/>
            <a:ext cx="3058886" cy="4588329"/>
          </a:xfrm>
          <a:ln>
            <a:solidFill>
              <a:srgbClr val="FF6699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164" y="2890753"/>
            <a:ext cx="1438781" cy="1585097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2250"/>
            <a:ext cx="3882709" cy="58247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/>
          <a:stretch/>
        </p:blipFill>
        <p:spPr>
          <a:xfrm>
            <a:off x="4377058" y="652251"/>
            <a:ext cx="4538342" cy="58247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Rectangle 3"/>
          <p:cNvSpPr/>
          <p:nvPr/>
        </p:nvSpPr>
        <p:spPr>
          <a:xfrm>
            <a:off x="3124200" y="80175"/>
            <a:ext cx="3297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9900"/>
                </a:solidFill>
                <a:latin typeface="Poor Richard" panose="02080502050505020702" pitchFamily="18" charset="0"/>
              </a:rPr>
              <a:t>Lilithann</a:t>
            </a:r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 Thompson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480687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/>
        </p:blipFill>
        <p:spPr>
          <a:xfrm>
            <a:off x="609599" y="533400"/>
            <a:ext cx="3551767" cy="5811982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45" y="609600"/>
            <a:ext cx="3823855" cy="5735782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4" name="Rectangle 3"/>
          <p:cNvSpPr/>
          <p:nvPr/>
        </p:nvSpPr>
        <p:spPr>
          <a:xfrm>
            <a:off x="3200400" y="24825"/>
            <a:ext cx="27462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Courtney Harris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705652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3911213" cy="5867449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6671"/>
          <a:stretch/>
        </p:blipFill>
        <p:spPr>
          <a:xfrm>
            <a:off x="4736376" y="622300"/>
            <a:ext cx="3950423" cy="5854749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4" name="Rectangle 3"/>
          <p:cNvSpPr/>
          <p:nvPr/>
        </p:nvSpPr>
        <p:spPr>
          <a:xfrm>
            <a:off x="3331931" y="37525"/>
            <a:ext cx="25410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Danielle Lewis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18051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10000"/>
          <a:stretch/>
        </p:blipFill>
        <p:spPr>
          <a:xfrm>
            <a:off x="457200" y="457200"/>
            <a:ext cx="3673929" cy="571500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/>
          <a:stretch/>
        </p:blipFill>
        <p:spPr>
          <a:xfrm>
            <a:off x="4514132" y="457200"/>
            <a:ext cx="4340066" cy="5715000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4" name="Rectangle 3"/>
          <p:cNvSpPr/>
          <p:nvPr/>
        </p:nvSpPr>
        <p:spPr>
          <a:xfrm>
            <a:off x="3367824" y="-12700"/>
            <a:ext cx="2292615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0">
                <a:solidFill>
                  <a:srgbClr val="009900"/>
                </a:solidFill>
                <a:latin typeface="Poor Richard" panose="02080502050505020702" pitchFamily="18" charset="0"/>
              </a:rPr>
              <a:t>T’Najah</a:t>
            </a:r>
            <a:r>
              <a:rPr lang="en-US" sz="2900" dirty="0">
                <a:solidFill>
                  <a:srgbClr val="009900"/>
                </a:solidFill>
                <a:latin typeface="Poor Richard" panose="02080502050505020702" pitchFamily="18" charset="0"/>
              </a:rPr>
              <a:t> Meeks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208074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7778" r="6650"/>
          <a:stretch/>
        </p:blipFill>
        <p:spPr>
          <a:xfrm>
            <a:off x="304800" y="304800"/>
            <a:ext cx="3810000" cy="6324600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/>
          <a:stretch/>
        </p:blipFill>
        <p:spPr>
          <a:xfrm>
            <a:off x="4495800" y="304800"/>
            <a:ext cx="4312227" cy="63246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" name="Rectangle 1"/>
          <p:cNvSpPr/>
          <p:nvPr/>
        </p:nvSpPr>
        <p:spPr>
          <a:xfrm>
            <a:off x="3154727" y="0"/>
            <a:ext cx="26821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9900"/>
                </a:solidFill>
                <a:latin typeface="Poor Richard" panose="02080502050505020702" pitchFamily="18" charset="0"/>
              </a:rPr>
              <a:t>Ahmari</a:t>
            </a:r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 Jenkins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71567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t="1112" r="4990"/>
          <a:stretch/>
        </p:blipFill>
        <p:spPr>
          <a:xfrm>
            <a:off x="304800" y="304800"/>
            <a:ext cx="3790736" cy="613410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/>
          <a:stretch/>
        </p:blipFill>
        <p:spPr>
          <a:xfrm>
            <a:off x="4495800" y="304800"/>
            <a:ext cx="4191463" cy="6146857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5" name="Rectangle 4"/>
          <p:cNvSpPr/>
          <p:nvPr/>
        </p:nvSpPr>
        <p:spPr>
          <a:xfrm>
            <a:off x="3213237" y="12700"/>
            <a:ext cx="2565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Janelle Benton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16547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>
          <a:xfrm>
            <a:off x="4343400" y="609600"/>
            <a:ext cx="4651986" cy="5736937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1111" r="5000"/>
          <a:stretch/>
        </p:blipFill>
        <p:spPr>
          <a:xfrm>
            <a:off x="228600" y="635000"/>
            <a:ext cx="3800721" cy="5736937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3" name="Rectangle 2"/>
          <p:cNvSpPr/>
          <p:nvPr/>
        </p:nvSpPr>
        <p:spPr>
          <a:xfrm>
            <a:off x="3200400" y="62925"/>
            <a:ext cx="29658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9900"/>
                </a:solidFill>
                <a:latin typeface="Poor Richard" panose="02080502050505020702" pitchFamily="18" charset="0"/>
              </a:rPr>
              <a:t>Dayonna</a:t>
            </a:r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 Johnson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625454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t="3333" r="5063"/>
          <a:stretch/>
        </p:blipFill>
        <p:spPr>
          <a:xfrm>
            <a:off x="381000" y="495300"/>
            <a:ext cx="3505200" cy="581975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>
          <a:xfrm>
            <a:off x="4191000" y="488281"/>
            <a:ext cx="4723978" cy="5826777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4" name="Rectangle 3"/>
          <p:cNvSpPr/>
          <p:nvPr/>
        </p:nvSpPr>
        <p:spPr>
          <a:xfrm>
            <a:off x="3048000" y="12700"/>
            <a:ext cx="3334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9900"/>
                </a:solidFill>
                <a:latin typeface="Poor Richard" panose="02080502050505020702" pitchFamily="18" charset="0"/>
              </a:rPr>
              <a:t>Leah Madelyn Price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883688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8600"/>
            <a:ext cx="4572642" cy="3048000"/>
          </a:xfrm>
          <a:prstGeom prst="rect">
            <a:avLst/>
          </a:prstGeom>
          <a:ln cmpd="sng">
            <a:noFill/>
          </a:ln>
          <a:effectLst>
            <a:softEdge rad="2032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05199"/>
            <a:ext cx="4876800" cy="3250569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5" name="TextBox 4"/>
          <p:cNvSpPr txBox="1"/>
          <p:nvPr/>
        </p:nvSpPr>
        <p:spPr>
          <a:xfrm>
            <a:off x="76200" y="1066800"/>
            <a:ext cx="4343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Dayonna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Johnson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Emmanuel </a:t>
            </a:r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Trueheart</a:t>
            </a:r>
            <a:endParaRPr lang="en-US" sz="3200" dirty="0" smtClean="0">
              <a:solidFill>
                <a:srgbClr val="009900"/>
              </a:solidFill>
              <a:latin typeface="Poor Richard" panose="02080502050505020702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4267200"/>
            <a:ext cx="3733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Ahmari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Jenkins and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John </a:t>
            </a:r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Chiarello</a:t>
            </a:r>
            <a:endParaRPr lang="en-US" sz="3200" dirty="0" smtClean="0">
              <a:solidFill>
                <a:srgbClr val="009900"/>
              </a:solidFill>
              <a:latin typeface="Poor Richard" panose="02080502050505020702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03089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2400"/>
            <a:ext cx="4800600" cy="3199774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05200"/>
            <a:ext cx="4800913" cy="3200609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4" name="TextBox 3"/>
          <p:cNvSpPr txBox="1"/>
          <p:nvPr/>
        </p:nvSpPr>
        <p:spPr>
          <a:xfrm>
            <a:off x="228600" y="1075178"/>
            <a:ext cx="3886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Courtney Harris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Davon Hardy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54600" y="4427979"/>
            <a:ext cx="3886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Jensen Daniels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Anthony Williams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749319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51" y="1693200"/>
            <a:ext cx="2898697" cy="4348462"/>
          </a:xfrm>
          <a:ln>
            <a:solidFill>
              <a:srgbClr val="FF66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314700" y="5741206"/>
            <a:ext cx="2362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rgbClr val="FF6699"/>
                  </a:solidFill>
                  <a:prstDash val="solid"/>
                </a:ln>
                <a:solidFill>
                  <a:srgbClr val="66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Jensen Daniels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304800"/>
            <a:ext cx="8229600" cy="769441"/>
          </a:xfrm>
          <a:prstGeom prst="rect">
            <a:avLst/>
          </a:prstGeom>
          <a:solidFill>
            <a:srgbClr val="92D050"/>
          </a:solidFill>
          <a:ln>
            <a:solidFill>
              <a:srgbClr val="FF99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&amp; Debutante Ball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598" y="1693200"/>
            <a:ext cx="2898975" cy="4348462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4796" y="2743201"/>
            <a:ext cx="1442009" cy="159065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762" y="152400"/>
            <a:ext cx="4680438" cy="312420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4876800" cy="325153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4" name="TextBox 3"/>
          <p:cNvSpPr txBox="1"/>
          <p:nvPr/>
        </p:nvSpPr>
        <p:spPr>
          <a:xfrm>
            <a:off x="228600" y="1075178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Nia Ellis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Justin Evans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49581" y="4377660"/>
            <a:ext cx="3886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Kai Ellis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Keith Norward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188645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28600"/>
            <a:ext cx="4724400" cy="31496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05200"/>
            <a:ext cx="4800600" cy="32000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228600" y="1075178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Iyanna Coleman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Brandon Barksdale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53000" y="44196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Janelle Benton and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Devin Ford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775151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2400"/>
            <a:ext cx="4763201" cy="317500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05200"/>
            <a:ext cx="4724400" cy="3149133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4" name="TextBox 3"/>
          <p:cNvSpPr txBox="1"/>
          <p:nvPr/>
        </p:nvSpPr>
        <p:spPr>
          <a:xfrm>
            <a:off x="266700" y="7620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Danielle Lewis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Devin </a:t>
            </a:r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Garey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434340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Kennedy McGriff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Joshua Brooks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458383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/>
          <a:stretch/>
        </p:blipFill>
        <p:spPr>
          <a:xfrm>
            <a:off x="4114800" y="228600"/>
            <a:ext cx="4745621" cy="31242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8"/>
          <a:stretch/>
        </p:blipFill>
        <p:spPr>
          <a:xfrm>
            <a:off x="152400" y="3581400"/>
            <a:ext cx="4973003" cy="314913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0" y="762000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Nyasia </a:t>
            </a:r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Antoneek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Wilson and </a:t>
            </a:r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Mickel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Woodruff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25403" y="4078750"/>
            <a:ext cx="3962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T’Najah</a:t>
            </a:r>
            <a:r>
              <a:rPr lang="en-US" sz="29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Meeks and </a:t>
            </a:r>
          </a:p>
          <a:p>
            <a:pPr algn="ctr"/>
            <a:r>
              <a:rPr lang="en-US" sz="29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Alonzo Rodriquez-Spencer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2000662671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"/>
          <a:stretch/>
        </p:blipFill>
        <p:spPr>
          <a:xfrm>
            <a:off x="4343400" y="304800"/>
            <a:ext cx="4572000" cy="289539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"/>
          <a:stretch/>
        </p:blipFill>
        <p:spPr>
          <a:xfrm>
            <a:off x="381000" y="3581400"/>
            <a:ext cx="4648200" cy="2957568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4" name="TextBox 3"/>
          <p:cNvSpPr txBox="1"/>
          <p:nvPr/>
        </p:nvSpPr>
        <p:spPr>
          <a:xfrm>
            <a:off x="165100" y="675277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Daneva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</a:t>
            </a:r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Moncrieffe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Jonathan Figueroa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03800" y="4114800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Gabrielle </a:t>
            </a:r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Outling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and </a:t>
            </a:r>
          </a:p>
          <a:p>
            <a:pPr algn="ctr"/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Admad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 Randall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97405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28600"/>
            <a:ext cx="4572000" cy="304800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/>
          <a:stretch/>
        </p:blipFill>
        <p:spPr>
          <a:xfrm>
            <a:off x="304800" y="3581400"/>
            <a:ext cx="4800600" cy="308038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4" name="TextBox 3"/>
          <p:cNvSpPr txBox="1"/>
          <p:nvPr/>
        </p:nvSpPr>
        <p:spPr>
          <a:xfrm>
            <a:off x="165100" y="675277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Lilithann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Thompson and </a:t>
            </a:r>
          </a:p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Xavier Kyle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91100" y="4191000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Leah Madelyn Price and</a:t>
            </a:r>
          </a:p>
          <a:p>
            <a:pPr algn="ctr"/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Marquel</a:t>
            </a:r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 </a:t>
            </a:r>
            <a:r>
              <a:rPr lang="en-US" sz="3200" dirty="0" err="1" smtClean="0">
                <a:solidFill>
                  <a:srgbClr val="009900"/>
                </a:solidFill>
                <a:latin typeface="Poor Richard" panose="02080502050505020702" pitchFamily="18" charset="0"/>
              </a:rPr>
              <a:t>Hampshsire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242800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2"/>
          <a:stretch/>
        </p:blipFill>
        <p:spPr>
          <a:xfrm>
            <a:off x="152400" y="584200"/>
            <a:ext cx="4458291" cy="2234744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08399"/>
            <a:ext cx="4458291" cy="2971841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5"/>
          <a:stretch/>
        </p:blipFill>
        <p:spPr>
          <a:xfrm>
            <a:off x="4763091" y="584200"/>
            <a:ext cx="4228509" cy="25321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054" y="3733798"/>
            <a:ext cx="4229546" cy="281940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69447552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" r="6779"/>
          <a:stretch/>
        </p:blipFill>
        <p:spPr>
          <a:xfrm>
            <a:off x="228600" y="457200"/>
            <a:ext cx="4191000" cy="284878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" r="5085"/>
          <a:stretch/>
        </p:blipFill>
        <p:spPr>
          <a:xfrm>
            <a:off x="228600" y="3505200"/>
            <a:ext cx="4267200" cy="292144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2"/>
          <a:stretch/>
        </p:blipFill>
        <p:spPr>
          <a:xfrm>
            <a:off x="4635549" y="480236"/>
            <a:ext cx="4337633" cy="2825749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49" y="3505200"/>
            <a:ext cx="4376355" cy="292144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94017735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7504" r="4167"/>
          <a:stretch/>
        </p:blipFill>
        <p:spPr>
          <a:xfrm>
            <a:off x="228600" y="457200"/>
            <a:ext cx="4572000" cy="28203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1257"/>
          <a:stretch/>
        </p:blipFill>
        <p:spPr>
          <a:xfrm>
            <a:off x="203200" y="3733800"/>
            <a:ext cx="4685281" cy="28194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t="33333" r="9985"/>
          <a:stretch/>
        </p:blipFill>
        <p:spPr>
          <a:xfrm>
            <a:off x="5181600" y="1371600"/>
            <a:ext cx="3566160" cy="4114800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033154462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9994"/>
          <a:stretch/>
        </p:blipFill>
        <p:spPr>
          <a:xfrm>
            <a:off x="152400" y="444501"/>
            <a:ext cx="4057112" cy="267970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7500" r="21667"/>
          <a:stretch/>
        </p:blipFill>
        <p:spPr>
          <a:xfrm>
            <a:off x="170912" y="3498478"/>
            <a:ext cx="4038600" cy="3213509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5334000" y="3488888"/>
            <a:ext cx="2478858" cy="3223099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0"/>
          <a:stretch/>
        </p:blipFill>
        <p:spPr>
          <a:xfrm>
            <a:off x="4400287" y="469900"/>
            <a:ext cx="4617493" cy="257810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3452880225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7531"/>
            <a:ext cx="1524000" cy="5361572"/>
          </a:xfrm>
          <a:ln>
            <a:solidFill>
              <a:srgbClr val="FF66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463564" y="5587999"/>
            <a:ext cx="25908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Kia Ellis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0" y="304800"/>
            <a:ext cx="8229600" cy="769441"/>
          </a:xfrm>
          <a:prstGeom prst="rect">
            <a:avLst/>
          </a:prstGeom>
          <a:solidFill>
            <a:srgbClr val="92D050"/>
          </a:solidFill>
          <a:ln>
            <a:solidFill>
              <a:srgbClr val="FF99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&amp; Debutante Ball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89" y="1204830"/>
            <a:ext cx="3512240" cy="5268358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6556" y="2535523"/>
            <a:ext cx="1444877" cy="1591194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81000"/>
            <a:ext cx="4381500" cy="2921000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999" y="381000"/>
            <a:ext cx="4382601" cy="29210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5" r="33333"/>
          <a:stretch/>
        </p:blipFill>
        <p:spPr>
          <a:xfrm>
            <a:off x="508475" y="3581400"/>
            <a:ext cx="3377725" cy="312420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3" r="23333" b="-12"/>
          <a:stretch/>
        </p:blipFill>
        <p:spPr>
          <a:xfrm>
            <a:off x="4819099" y="3593196"/>
            <a:ext cx="3962400" cy="3100608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3977522346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8746" r="25000"/>
          <a:stretch/>
        </p:blipFill>
        <p:spPr>
          <a:xfrm>
            <a:off x="609600" y="381000"/>
            <a:ext cx="3581400" cy="2970751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6250" r="27500"/>
          <a:stretch/>
        </p:blipFill>
        <p:spPr>
          <a:xfrm>
            <a:off x="609600" y="3581400"/>
            <a:ext cx="3505200" cy="31673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744"/>
          <a:stretch/>
        </p:blipFill>
        <p:spPr>
          <a:xfrm>
            <a:off x="4429442" y="431800"/>
            <a:ext cx="4409758" cy="29262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5" r="18333"/>
          <a:stretch/>
        </p:blipFill>
        <p:spPr>
          <a:xfrm>
            <a:off x="4510524" y="3568700"/>
            <a:ext cx="4328676" cy="3180049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789310699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31111"/>
          <a:stretch/>
        </p:blipFill>
        <p:spPr>
          <a:xfrm>
            <a:off x="508001" y="152400"/>
            <a:ext cx="2811798" cy="335280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/>
          <a:stretch/>
        </p:blipFill>
        <p:spPr>
          <a:xfrm>
            <a:off x="4962902" y="152400"/>
            <a:ext cx="3297836" cy="335280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1250"/>
          <a:stretch/>
        </p:blipFill>
        <p:spPr>
          <a:xfrm>
            <a:off x="495301" y="3777074"/>
            <a:ext cx="3911600" cy="289295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/>
        </p:blipFill>
        <p:spPr>
          <a:xfrm>
            <a:off x="5105400" y="3777074"/>
            <a:ext cx="2725620" cy="2862288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845182344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"/>
          <a:stretch/>
        </p:blipFill>
        <p:spPr>
          <a:xfrm>
            <a:off x="1752600" y="76200"/>
            <a:ext cx="5486400" cy="356616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30"/>
          <a:stretch/>
        </p:blipFill>
        <p:spPr>
          <a:xfrm>
            <a:off x="1600200" y="3809770"/>
            <a:ext cx="6019800" cy="2912239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054543726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31250" r="3333"/>
          <a:stretch/>
        </p:blipFill>
        <p:spPr>
          <a:xfrm>
            <a:off x="36022" y="1295400"/>
            <a:ext cx="8919556" cy="4419600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3" name="Rectangle 2"/>
          <p:cNvSpPr/>
          <p:nvPr/>
        </p:nvSpPr>
        <p:spPr>
          <a:xfrm>
            <a:off x="1600200" y="152400"/>
            <a:ext cx="579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Gamma Phi Omega Executive Board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529714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31111" r="222"/>
          <a:stretch/>
        </p:blipFill>
        <p:spPr>
          <a:xfrm>
            <a:off x="304800" y="1143000"/>
            <a:ext cx="8382000" cy="47244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Rectangle 2"/>
          <p:cNvSpPr/>
          <p:nvPr/>
        </p:nvSpPr>
        <p:spPr>
          <a:xfrm>
            <a:off x="1600200" y="152400"/>
            <a:ext cx="579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9900"/>
                </a:solidFill>
                <a:latin typeface="Poor Richard" panose="02080502050505020702" pitchFamily="18" charset="0"/>
              </a:rPr>
              <a:t>Gamma Phi Omega Golden Sisters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62474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229600" cy="9233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Debutante Tea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4445"/>
          <a:stretch/>
        </p:blipFill>
        <p:spPr>
          <a:xfrm>
            <a:off x="2362200" y="1524000"/>
            <a:ext cx="4267200" cy="5042814"/>
          </a:xfrm>
          <a:prstGeom prst="rect">
            <a:avLst/>
          </a:prstGeom>
          <a:effectLst>
            <a:softEdge rad="1651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0273340" cy="7010400"/>
          </a:xfrm>
          <a:prstGeom prst="rect">
            <a:avLst/>
          </a:prstGeom>
          <a:effectLst>
            <a:softEdge rad="3810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1"/>
          <a:stretch/>
        </p:blipFill>
        <p:spPr>
          <a:xfrm>
            <a:off x="-381000" y="-228600"/>
            <a:ext cx="9949070" cy="7086600"/>
          </a:xfrm>
          <a:prstGeom prst="rect">
            <a:avLst/>
          </a:prstGeom>
          <a:effectLst>
            <a:softEdge rad="2921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7" r="5000"/>
          <a:stretch/>
        </p:blipFill>
        <p:spPr>
          <a:xfrm>
            <a:off x="228600" y="-228600"/>
            <a:ext cx="12006911" cy="7315200"/>
          </a:xfrm>
          <a:prstGeom prst="rect">
            <a:avLst/>
          </a:prstGeom>
          <a:effectLst>
            <a:softEdge rad="3937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6"/>
          <a:stretch/>
        </p:blipFill>
        <p:spPr>
          <a:xfrm>
            <a:off x="381000" y="1554693"/>
            <a:ext cx="2943348" cy="4226785"/>
          </a:xfrm>
          <a:ln>
            <a:solidFill>
              <a:srgbClr val="FF66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124200" y="5346414"/>
            <a:ext cx="28956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Nia Ellis</a:t>
            </a:r>
          </a:p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304800"/>
            <a:ext cx="8229600" cy="769441"/>
          </a:xfrm>
          <a:prstGeom prst="rect">
            <a:avLst/>
          </a:prstGeom>
          <a:solidFill>
            <a:srgbClr val="92D050"/>
          </a:solidFill>
          <a:ln>
            <a:solidFill>
              <a:srgbClr val="FF99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&amp; Debutante Ball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1554694"/>
            <a:ext cx="2826650" cy="4239975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562" y="2633403"/>
            <a:ext cx="1444877" cy="1591194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670" y="-76200"/>
            <a:ext cx="10273340" cy="6934200"/>
          </a:xfrm>
          <a:prstGeom prst="rect">
            <a:avLst/>
          </a:prstGeom>
          <a:effectLst>
            <a:softEdge rad="1524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8"/>
          <a:stretch/>
        </p:blipFill>
        <p:spPr>
          <a:xfrm>
            <a:off x="-381000" y="0"/>
            <a:ext cx="9753600" cy="11696156"/>
          </a:xfrm>
          <a:prstGeom prst="rect">
            <a:avLst/>
          </a:prstGeom>
          <a:effectLst>
            <a:softEdge rad="3302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-304800" y="-762000"/>
            <a:ext cx="9448800" cy="110236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10402674" cy="69342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670" y="-152400"/>
            <a:ext cx="10273340" cy="7010400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670" y="-152400"/>
            <a:ext cx="10273340" cy="7010400"/>
          </a:xfrm>
          <a:prstGeom prst="rect">
            <a:avLst/>
          </a:prstGeom>
          <a:effectLst>
            <a:softEdge rad="1397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670" y="0"/>
            <a:ext cx="10501636" cy="70104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/>
          <a:stretch/>
        </p:blipFill>
        <p:spPr>
          <a:xfrm>
            <a:off x="-381000" y="0"/>
            <a:ext cx="993727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5000"/>
          <a:stretch/>
        </p:blipFill>
        <p:spPr>
          <a:xfrm>
            <a:off x="-587703" y="-152400"/>
            <a:ext cx="9801527" cy="70104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-152400"/>
            <a:ext cx="10287000" cy="7162800"/>
          </a:xfrm>
          <a:prstGeom prst="rect">
            <a:avLst/>
          </a:prstGeom>
          <a:effectLst>
            <a:softEdge rad="2794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7" y="1441031"/>
            <a:ext cx="3049776" cy="4568589"/>
          </a:xfrm>
          <a:ln>
            <a:solidFill>
              <a:srgbClr val="FF6699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268053" y="5486401"/>
            <a:ext cx="25231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Courtney Harris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304800"/>
            <a:ext cx="8229600" cy="76944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Rites of Passage &amp; Debutante Ball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415633"/>
            <a:ext cx="3062659" cy="4593988"/>
          </a:xfrm>
          <a:prstGeom prst="rect">
            <a:avLst/>
          </a:prstGeom>
          <a:ln w="9525">
            <a:solidFill>
              <a:srgbClr val="FF6699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1" y="2514600"/>
            <a:ext cx="1444877" cy="1591194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"/>
          <a:stretch/>
        </p:blipFill>
        <p:spPr>
          <a:xfrm>
            <a:off x="-792966" y="-220096"/>
            <a:ext cx="10013166" cy="7230496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148" y="0"/>
            <a:ext cx="10518970" cy="70104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0270869" cy="6855823"/>
          </a:xfrm>
          <a:prstGeom prst="rect">
            <a:avLst/>
          </a:prstGeom>
          <a:effectLst>
            <a:softEdge rad="1778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275" y="0"/>
            <a:ext cx="10742075" cy="7170906"/>
          </a:xfrm>
          <a:prstGeom prst="rect">
            <a:avLst/>
          </a:prstGeom>
          <a:effectLst>
            <a:softEdge rad="1016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085" y="76200"/>
            <a:ext cx="10160329" cy="678179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670" y="0"/>
            <a:ext cx="10273338" cy="6857999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154181130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702" y="0"/>
            <a:ext cx="10501702" cy="7010400"/>
          </a:xfrm>
          <a:prstGeom prst="rect">
            <a:avLst/>
          </a:prstGeom>
          <a:effectLst>
            <a:softEdge rad="1143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521" y="0"/>
            <a:ext cx="10159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51724"/>
      </p:ext>
    </p:extLst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5563"/>
          <a:stretch/>
        </p:blipFill>
        <p:spPr>
          <a:xfrm>
            <a:off x="2057400" y="0"/>
            <a:ext cx="4953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386</Words>
  <Application>Microsoft Office PowerPoint</Application>
  <PresentationFormat>On-screen Show (4:3)</PresentationFormat>
  <Paragraphs>138</Paragraphs>
  <Slides>117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1" baseType="lpstr">
      <vt:lpstr>Arial</vt:lpstr>
      <vt:lpstr>Calibri</vt:lpstr>
      <vt:lpstr>Poor Richard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Buffalo State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Lori Mabry</dc:creator>
  <cp:lastModifiedBy>Mabry, Lori</cp:lastModifiedBy>
  <cp:revision>148</cp:revision>
  <cp:lastPrinted>2017-02-04T03:02:01Z</cp:lastPrinted>
  <dcterms:created xsi:type="dcterms:W3CDTF">2012-12-01T02:57:02Z</dcterms:created>
  <dcterms:modified xsi:type="dcterms:W3CDTF">2017-02-04T16:35:46Z</dcterms:modified>
</cp:coreProperties>
</file>